
<file path=[Content_Types].xml><?xml version="1.0" encoding="utf-8"?>
<Types xmlns="http://schemas.openxmlformats.org/package/2006/content-types">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4EB07047-37E5-476E-9A2C-093917BC12F9}" v="1" dt="2024-04-24T08:48:04.422"/>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548" autoAdjust="0"/>
    <p:restoredTop sz="94660"/>
  </p:normalViewPr>
  <p:slideViewPr>
    <p:cSldViewPr snapToGrid="0">
      <p:cViewPr varScale="1">
        <p:scale>
          <a:sx n="78" d="100"/>
          <a:sy n="78" d="100"/>
        </p:scale>
        <p:origin x="715" y="6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lokesh0346/Spotify-recommendation-system" TargetMode="External"/><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1857375"/>
            <a:ext cx="9144000" cy="1376852"/>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dirty="0">
                <a:solidFill>
                  <a:schemeClr val="accent1"/>
                </a:solidFill>
                <a:latin typeface="Arial"/>
                <a:ea typeface="Arial"/>
                <a:cs typeface="Arial"/>
                <a:sym typeface="Arial"/>
              </a:rPr>
              <a:t>Spotify Music Recommendation System</a:t>
            </a:r>
            <a:endParaRPr dirty="0"/>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4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LOKESH S – </a:t>
            </a:r>
            <a:r>
              <a:rPr lang="en-US" sz="2000" b="1" dirty="0">
                <a:solidFill>
                  <a:srgbClr val="2F5496"/>
                </a:solidFill>
              </a:rPr>
              <a:t>au</a:t>
            </a:r>
            <a:r>
              <a:rPr lang="en-US" sz="2000" b="1" dirty="0">
                <a:solidFill>
                  <a:srgbClr val="2F5496"/>
                </a:solidFill>
                <a:latin typeface="Arial"/>
                <a:ea typeface="Arial"/>
                <a:cs typeface="Arial"/>
                <a:sym typeface="Arial"/>
              </a:rPr>
              <a:t>810021214019</a:t>
            </a: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1"/>
                </a:solidFill>
                <a:latin typeface="Arial"/>
                <a:ea typeface="Arial"/>
                <a:cs typeface="Arial"/>
                <a:sym typeface="Arial"/>
              </a:rPr>
              <a:t>Problem Statement</a:t>
            </a:r>
            <a:endParaRPr sz="4400" dirty="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fontScale="92500" lnSpcReduction="20000"/>
          </a:bodyPr>
          <a:lstStyle/>
          <a:p>
            <a:pPr marL="0" lvl="0" indent="0" algn="just" rtl="0">
              <a:lnSpc>
                <a:spcPct val="130000"/>
              </a:lnSpc>
              <a:spcBef>
                <a:spcPts val="0"/>
              </a:spcBef>
              <a:spcAft>
                <a:spcPts val="0"/>
              </a:spcAft>
              <a:buClr>
                <a:schemeClr val="dk1"/>
              </a:buClr>
              <a:buSzPts val="2600"/>
              <a:buNone/>
            </a:pPr>
            <a:r>
              <a:rPr lang="en-US" dirty="0"/>
              <a:t>The purpose of Spotify's music recommendation system is to provide users with customized song recommendations based on their musical preferences. By leveraging machine learning techniques and the extensive Spotify dataset, the system analyzes song properties like danceability, energy, and tempo to group songs into clusters based on shared features. By entering their favorite song and, optionally, specifying a preferred genre, users interact with the system. The system then produces lists of suggested songs that are carefully chosen and closely align with the user's tastes. The system's primary goals are accurate suggestion creation, efficient data analysis and preprocessing, user-friendly interface design, and scalability to handle large amounts of data. In addition, the system wants to improve its recommendation capabilities over time by adjusting to changing user preferences and providing more and better choices. </a:t>
            </a:r>
            <a:endParaRPr dirty="0"/>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1"/>
                </a:solidFill>
                <a:latin typeface="Arial"/>
                <a:ea typeface="Arial"/>
                <a:cs typeface="Arial"/>
                <a:sym typeface="Arial"/>
              </a:rPr>
              <a:t>Proposed Solution</a:t>
            </a:r>
            <a:endParaRPr sz="4400" dirty="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fontScale="92500"/>
          </a:bodyPr>
          <a:lstStyle/>
          <a:p>
            <a:pPr marL="0" lvl="0" indent="0" algn="just" rtl="0">
              <a:lnSpc>
                <a:spcPct val="130000"/>
              </a:lnSpc>
              <a:spcBef>
                <a:spcPts val="0"/>
              </a:spcBef>
              <a:spcAft>
                <a:spcPts val="0"/>
              </a:spcAft>
              <a:buClr>
                <a:schemeClr val="dk1"/>
              </a:buClr>
              <a:buSzPts val="2600"/>
              <a:buNone/>
            </a:pPr>
            <a:r>
              <a:rPr lang="en-US" dirty="0"/>
              <a:t>The suggested method creates customized music recommendations by using the Spotify tracks dataset that was obtained from Kaggle. Data points are arranged according to qualities like danceability, energy, and tempo using K-Means clustering, which makes it easier to find music with related features. To improve suggestion accuracy, users can indicate preferred genres and offer their favorite songs. Making use of the clustering approach, the system suggests songs from the user's preferred cluster, guaranteeing that it is in line with their taste in music. The recommender system is implemented as a regular Python application, which guarantees user accessibility. Spotify users' overall music discovery experience is improved by constant system improvement, which is fueled by user input and performance evaluations.</a:t>
            </a:r>
            <a:endParaRPr lang="en-IN" dirty="0"/>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057399"/>
            <a:ext cx="11152682" cy="4418351"/>
          </a:xfrm>
          <a:prstGeom prst="rect">
            <a:avLst/>
          </a:prstGeom>
          <a:noFill/>
          <a:ln>
            <a:noFill/>
          </a:ln>
        </p:spPr>
        <p:txBody>
          <a:bodyPr spcFirstLastPara="1" wrap="square" lIns="91425" tIns="45700" rIns="91425" bIns="45700" anchor="t" anchorCtr="0">
            <a:normAutofit/>
          </a:bodyPr>
          <a:lstStyle/>
          <a:p>
            <a:pPr lvl="0" algn="just" rtl="0">
              <a:lnSpc>
                <a:spcPct val="90000"/>
              </a:lnSpc>
              <a:spcBef>
                <a:spcPts val="0"/>
              </a:spcBef>
              <a:spcAft>
                <a:spcPts val="0"/>
              </a:spcAft>
              <a:buClr>
                <a:schemeClr val="dk1"/>
              </a:buClr>
              <a:buSzPts val="2600"/>
            </a:pPr>
            <a:r>
              <a:rPr lang="en-US" dirty="0"/>
              <a:t>• </a:t>
            </a:r>
            <a:r>
              <a:rPr lang="en-US" b="1" dirty="0"/>
              <a:t>Data Analysis and Processing</a:t>
            </a:r>
            <a:r>
              <a:rPr lang="en-US" dirty="0"/>
              <a:t>: Processing and analyzing the Spotify dataset to extract relevant features for recommendation.</a:t>
            </a:r>
          </a:p>
          <a:p>
            <a:pPr lvl="0" algn="just" rtl="0">
              <a:lnSpc>
                <a:spcPct val="90000"/>
              </a:lnSpc>
              <a:spcBef>
                <a:spcPts val="0"/>
              </a:spcBef>
              <a:spcAft>
                <a:spcPts val="0"/>
              </a:spcAft>
              <a:buClr>
                <a:schemeClr val="dk1"/>
              </a:buClr>
              <a:buSzPts val="2600"/>
            </a:pPr>
            <a:r>
              <a:rPr lang="en-US" dirty="0"/>
              <a:t>• </a:t>
            </a:r>
            <a:r>
              <a:rPr lang="en-US" b="1" dirty="0"/>
              <a:t>Machine Learning</a:t>
            </a:r>
            <a:r>
              <a:rPr lang="en-US" dirty="0"/>
              <a:t>: Implementing the K-Means clustering algorithm for grouping songs into clusters based on their attributes.</a:t>
            </a:r>
          </a:p>
          <a:p>
            <a:pPr lvl="0" algn="just" rtl="0">
              <a:lnSpc>
                <a:spcPct val="90000"/>
              </a:lnSpc>
              <a:spcBef>
                <a:spcPts val="0"/>
              </a:spcBef>
              <a:spcAft>
                <a:spcPts val="0"/>
              </a:spcAft>
              <a:buClr>
                <a:schemeClr val="dk1"/>
              </a:buClr>
              <a:buSzPts val="2600"/>
            </a:pPr>
            <a:r>
              <a:rPr lang="en-US" dirty="0"/>
              <a:t>• </a:t>
            </a:r>
            <a:r>
              <a:rPr lang="en-US" b="1" dirty="0"/>
              <a:t>User Interface Design</a:t>
            </a:r>
            <a:r>
              <a:rPr lang="en-US" dirty="0"/>
              <a:t>: Designing an interactive interface for users to input their favorite songs and preferred genres.</a:t>
            </a:r>
          </a:p>
          <a:p>
            <a:pPr lvl="0" algn="just" rtl="0">
              <a:lnSpc>
                <a:spcPct val="90000"/>
              </a:lnSpc>
              <a:spcBef>
                <a:spcPts val="0"/>
              </a:spcBef>
              <a:spcAft>
                <a:spcPts val="0"/>
              </a:spcAft>
              <a:buClr>
                <a:schemeClr val="dk1"/>
              </a:buClr>
              <a:buSzPts val="2600"/>
            </a:pPr>
            <a:r>
              <a:rPr lang="en-US" dirty="0"/>
              <a:t>• </a:t>
            </a:r>
            <a:r>
              <a:rPr lang="en-US" b="1" dirty="0"/>
              <a:t>Model Deployment</a:t>
            </a:r>
            <a:r>
              <a:rPr lang="en-US" dirty="0"/>
              <a:t>: Deploying the recommendation system as a standalone Python application for user accessibility.</a:t>
            </a:r>
          </a:p>
          <a:p>
            <a:pPr lvl="0" algn="just" rtl="0">
              <a:lnSpc>
                <a:spcPct val="90000"/>
              </a:lnSpc>
              <a:spcBef>
                <a:spcPts val="0"/>
              </a:spcBef>
              <a:spcAft>
                <a:spcPts val="0"/>
              </a:spcAft>
              <a:buClr>
                <a:schemeClr val="dk1"/>
              </a:buClr>
              <a:buSzPts val="2600"/>
            </a:pPr>
            <a:r>
              <a:rPr lang="en-US" dirty="0"/>
              <a:t>• </a:t>
            </a:r>
            <a:r>
              <a:rPr lang="en-US" b="1" dirty="0"/>
              <a:t>Package Installation</a:t>
            </a:r>
            <a:r>
              <a:rPr lang="en-US" dirty="0"/>
              <a:t>: Ensuring the availability and installation of required packages such as pandas, </a:t>
            </a:r>
            <a:r>
              <a:rPr lang="en-US" dirty="0" err="1"/>
              <a:t>numpy</a:t>
            </a:r>
            <a:r>
              <a:rPr lang="en-US" dirty="0"/>
              <a:t>, </a:t>
            </a:r>
            <a:r>
              <a:rPr lang="en-US" dirty="0" err="1"/>
              <a:t>plotly</a:t>
            </a:r>
            <a:r>
              <a:rPr lang="en-US" dirty="0"/>
              <a:t>, </a:t>
            </a:r>
            <a:r>
              <a:rPr lang="en-US" dirty="0" err="1"/>
              <a:t>yellowbrick</a:t>
            </a:r>
            <a:r>
              <a:rPr lang="en-US" dirty="0"/>
              <a:t> for data manipulation, visualizations, clustering respectively.</a:t>
            </a:r>
          </a:p>
          <a:p>
            <a:pPr lvl="0" algn="just" rtl="0">
              <a:lnSpc>
                <a:spcPct val="90000"/>
              </a:lnSpc>
              <a:spcBef>
                <a:spcPts val="0"/>
              </a:spcBef>
              <a:spcAft>
                <a:spcPts val="0"/>
              </a:spcAft>
              <a:buClr>
                <a:schemeClr val="dk1"/>
              </a:buClr>
              <a:buSzPts val="2600"/>
            </a:pPr>
            <a:endParaRPr lang="en-IN" dirty="0"/>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600"/>
              <a:buNone/>
            </a:pPr>
            <a:r>
              <a:rPr lang="en-IN" dirty="0">
                <a:hlinkClick r:id="rId3"/>
              </a:rPr>
              <a:t>https://github.com/lokesh0346/Spotify-recommendation-system</a:t>
            </a:r>
            <a:endParaRPr lang="en-IN" dirty="0"/>
          </a:p>
          <a:p>
            <a:pPr marL="0" lvl="0" indent="0" algn="ctr" rtl="0">
              <a:lnSpc>
                <a:spcPct val="90000"/>
              </a:lnSpc>
              <a:spcBef>
                <a:spcPts val="0"/>
              </a:spcBef>
              <a:spcAft>
                <a:spcPts val="0"/>
              </a:spcAft>
              <a:buClr>
                <a:schemeClr val="dk1"/>
              </a:buClr>
              <a:buSzPts val="2600"/>
              <a:buNone/>
            </a:pPr>
            <a:endParaRPr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2" name="video_20240423_223239">
            <a:hlinkClick r:id="" action="ppaction://media"/>
            <a:extLst>
              <a:ext uri="{FF2B5EF4-FFF2-40B4-BE49-F238E27FC236}">
                <a16:creationId xmlns:a16="http://schemas.microsoft.com/office/drawing/2014/main" id="{E29AAEFF-B159-F821-B926-9CD63614D2E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843516" y="1569720"/>
            <a:ext cx="8504968" cy="451612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8000"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1"/>
                </a:solidFill>
                <a:latin typeface="Arial"/>
                <a:ea typeface="Arial"/>
                <a:cs typeface="Arial"/>
                <a:sym typeface="Arial"/>
              </a:rPr>
              <a:t>Conclusion</a:t>
            </a:r>
            <a:endParaRPr dirty="0"/>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just" rtl="0">
              <a:lnSpc>
                <a:spcPct val="130000"/>
              </a:lnSpc>
              <a:spcBef>
                <a:spcPts val="0"/>
              </a:spcBef>
              <a:spcAft>
                <a:spcPts val="0"/>
              </a:spcAft>
              <a:buClr>
                <a:schemeClr val="dk1"/>
              </a:buClr>
              <a:buSzPts val="2600"/>
              <a:buNone/>
            </a:pPr>
            <a:r>
              <a:rPr lang="en-US" dirty="0"/>
              <a:t>Users' experience of music discovery is being revolutionized by the Spotify Music Recommendation App, which is a ground-breaking combination of cutting-edge machine learning and user-centric design. Using methods like collaborative filtering, its advanced recommendation engine examines user data to create personalized recommendations that improve the listening experience. The app has been widely popular because to its smooth platform and device rollout, which has revolutionized personalized music discovery within the Spotify ecosystem.</a:t>
            </a:r>
          </a:p>
          <a:p>
            <a:pPr marL="0" lvl="0" indent="0" algn="just" rtl="0">
              <a:lnSpc>
                <a:spcPct val="90000"/>
              </a:lnSpc>
              <a:spcBef>
                <a:spcPts val="0"/>
              </a:spcBef>
              <a:spcAft>
                <a:spcPts val="0"/>
              </a:spcAft>
              <a:buClr>
                <a:schemeClr val="dk1"/>
              </a:buClr>
              <a:buSzPts val="2600"/>
              <a:buNone/>
            </a:pPr>
            <a:endParaRPr dirty="0"/>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dirty="0">
                <a:solidFill>
                  <a:schemeClr val="accent1"/>
                </a:solidFill>
                <a:latin typeface="Arial"/>
                <a:ea typeface="Arial"/>
                <a:cs typeface="Arial"/>
                <a:sym typeface="Arial"/>
              </a:rPr>
              <a:t>Future Scope</a:t>
            </a:r>
            <a:endParaRPr dirty="0"/>
          </a:p>
        </p:txBody>
      </p:sp>
      <p:sp>
        <p:nvSpPr>
          <p:cNvPr id="150" name="Google Shape;150;p21"/>
          <p:cNvSpPr txBox="1">
            <a:spLocks noGrp="1"/>
          </p:cNvSpPr>
          <p:nvPr>
            <p:ph type="subTitle" idx="1"/>
          </p:nvPr>
        </p:nvSpPr>
        <p:spPr>
          <a:xfrm>
            <a:off x="757472" y="2338753"/>
            <a:ext cx="11152682" cy="3361960"/>
          </a:xfrm>
          <a:prstGeom prst="rect">
            <a:avLst/>
          </a:prstGeom>
          <a:noFill/>
          <a:ln>
            <a:noFill/>
          </a:ln>
        </p:spPr>
        <p:txBody>
          <a:bodyPr spcFirstLastPara="1" wrap="square" lIns="91425" tIns="45700" rIns="91425" bIns="45700" anchor="t" anchorCtr="0">
            <a:normAutofit fontScale="92500" lnSpcReduction="10000"/>
          </a:bodyPr>
          <a:lstStyle/>
          <a:p>
            <a:pPr marL="0" lvl="0" indent="0" algn="just" rtl="0">
              <a:lnSpc>
                <a:spcPct val="130000"/>
              </a:lnSpc>
              <a:spcBef>
                <a:spcPts val="0"/>
              </a:spcBef>
              <a:spcAft>
                <a:spcPts val="0"/>
              </a:spcAft>
              <a:buClr>
                <a:schemeClr val="dk1"/>
              </a:buClr>
              <a:buSzPts val="2600"/>
              <a:buNone/>
            </a:pPr>
            <a:r>
              <a:rPr lang="en-US" dirty="0"/>
              <a:t>Spotify's algorithm may investigate various machine learning techniques such as matrix factorization and deep learning in order to improve suggestion precision. These could better capture complex user preferences when combined with content-based recommendation and collaborative filtering. Adding social features and more sophisticated filtering tools to the interface would accommodate a wider range of user preferences and create a more personalized and interesting experience for music discovery. By utilizing item attributes and user behavior, collaborative and content-based filtering techniques could improve suggestion accuracy even more.</a:t>
            </a:r>
          </a:p>
          <a:p>
            <a:pPr marL="0" lvl="0" indent="0" algn="l" rtl="0">
              <a:lnSpc>
                <a:spcPct val="90000"/>
              </a:lnSpc>
              <a:spcBef>
                <a:spcPts val="0"/>
              </a:spcBef>
              <a:spcAft>
                <a:spcPts val="0"/>
              </a:spcAft>
              <a:buClr>
                <a:schemeClr val="dk1"/>
              </a:buClr>
              <a:buSzPts val="2600"/>
              <a:buNone/>
            </a:pPr>
            <a:endParaRPr dirty="0"/>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100</TotalTime>
  <Words>755</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Spotify Music Recommendation System</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dc:creator>Preethi</dc:creator>
  <cp:lastModifiedBy>insuvai insuvai</cp:lastModifiedBy>
  <cp:revision>15</cp:revision>
  <dcterms:modified xsi:type="dcterms:W3CDTF">2024-04-24T08:54:51Z</dcterms:modified>
</cp:coreProperties>
</file>